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ato Bold" charset="1" panose="020F0502020204030203"/>
      <p:regular r:id="rId21"/>
    </p:embeddedFont>
    <p:embeddedFont>
      <p:font typeface="League Spartan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8778925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SISTEM OPERASI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PROJECT UAS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6583633" cy="423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Haikal Muhammad Rafli - 14 - 2341720008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5268" y="3760763"/>
            <a:ext cx="9244032" cy="2765474"/>
          </a:xfrm>
          <a:custGeom>
            <a:avLst/>
            <a:gdLst/>
            <a:ahLst/>
            <a:cxnLst/>
            <a:rect r="r" b="b" t="t" l="l"/>
            <a:pathLst>
              <a:path h="2765474" w="9244032">
                <a:moveTo>
                  <a:pt x="0" y="0"/>
                </a:moveTo>
                <a:lnTo>
                  <a:pt x="9244032" y="0"/>
                </a:lnTo>
                <a:lnTo>
                  <a:pt x="9244032" y="2765474"/>
                </a:lnTo>
                <a:lnTo>
                  <a:pt x="0" y="276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LIHAT DAFTAR 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02735"/>
            <a:ext cx="576308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melihat daftar script yang sudah dibuat sebelumnya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17365" y="2260171"/>
            <a:ext cx="8541935" cy="5766659"/>
          </a:xfrm>
          <a:custGeom>
            <a:avLst/>
            <a:gdLst/>
            <a:ahLst/>
            <a:cxnLst/>
            <a:rect r="r" b="b" t="t" l="l"/>
            <a:pathLst>
              <a:path h="5766659" w="8541935">
                <a:moveTo>
                  <a:pt x="0" y="0"/>
                </a:moveTo>
                <a:lnTo>
                  <a:pt x="8541935" y="0"/>
                </a:lnTo>
                <a:lnTo>
                  <a:pt x="8541935" y="5766658"/>
                </a:lnTo>
                <a:lnTo>
                  <a:pt x="0" y="5766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BUAT SCRIPT BARU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792" y="4102735"/>
            <a:ext cx="576308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membuat script baru dan bisa diisi menggunakan gedit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01721" y="2538966"/>
            <a:ext cx="8657579" cy="5209067"/>
          </a:xfrm>
          <a:custGeom>
            <a:avLst/>
            <a:gdLst/>
            <a:ahLst/>
            <a:cxnLst/>
            <a:rect r="r" b="b" t="t" l="l"/>
            <a:pathLst>
              <a:path h="5209067" w="8657579">
                <a:moveTo>
                  <a:pt x="0" y="0"/>
                </a:moveTo>
                <a:lnTo>
                  <a:pt x="8657579" y="0"/>
                </a:lnTo>
                <a:lnTo>
                  <a:pt x="8657579" y="5209068"/>
                </a:lnTo>
                <a:lnTo>
                  <a:pt x="0" y="520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JALANKAN 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7435"/>
            <a:ext cx="5763082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menjalankan script yang sudah dibuat sebelumnya dengan memasukkan nama file script yang dipilih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90341" y="2262458"/>
            <a:ext cx="8568959" cy="5762083"/>
          </a:xfrm>
          <a:custGeom>
            <a:avLst/>
            <a:gdLst/>
            <a:ahLst/>
            <a:cxnLst/>
            <a:rect r="r" b="b" t="t" l="l"/>
            <a:pathLst>
              <a:path h="5762083" w="8568959">
                <a:moveTo>
                  <a:pt x="0" y="0"/>
                </a:moveTo>
                <a:lnTo>
                  <a:pt x="8568959" y="0"/>
                </a:lnTo>
                <a:lnTo>
                  <a:pt x="8568959" y="5762084"/>
                </a:lnTo>
                <a:lnTo>
                  <a:pt x="0" y="576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UPDATE 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7435"/>
            <a:ext cx="5763082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mengedit program script yang sudah dibuat sebelumnya dengan memasukkan nama file script yang dipilih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7609" y="2881615"/>
            <a:ext cx="9241691" cy="4523769"/>
          </a:xfrm>
          <a:custGeom>
            <a:avLst/>
            <a:gdLst/>
            <a:ahLst/>
            <a:cxnLst/>
            <a:rect r="r" b="b" t="t" l="l"/>
            <a:pathLst>
              <a:path h="4523769" w="9241691">
                <a:moveTo>
                  <a:pt x="0" y="0"/>
                </a:moveTo>
                <a:lnTo>
                  <a:pt x="9241691" y="0"/>
                </a:lnTo>
                <a:lnTo>
                  <a:pt x="9241691" y="4523770"/>
                </a:lnTo>
                <a:lnTo>
                  <a:pt x="0" y="452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HAPUS 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11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7435"/>
            <a:ext cx="5763082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menghapus program script yang sudah dibuat sebelumnya dengan memasukkan nama file script yang dipilih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38660"/>
          </a:xfrm>
          <a:custGeom>
            <a:avLst/>
            <a:gdLst/>
            <a:ahLst/>
            <a:cxnLst/>
            <a:rect r="r" b="b" t="t" l="l"/>
            <a:pathLst>
              <a:path h="12138660" w="18288000">
                <a:moveTo>
                  <a:pt x="0" y="0"/>
                </a:moveTo>
                <a:lnTo>
                  <a:pt x="18288000" y="0"/>
                </a:lnTo>
                <a:lnTo>
                  <a:pt x="18288000" y="12138660"/>
                </a:lnTo>
                <a:lnTo>
                  <a:pt x="0" y="121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171" y="5641711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692161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829649" y="7188988"/>
            <a:ext cx="8628701" cy="420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Poppins"/>
              </a:rPr>
              <a:t>Aplikasi MoeraFiles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711240" y="-120968"/>
            <a:ext cx="2466847" cy="10528935"/>
            <a:chOff x="0" y="0"/>
            <a:chExt cx="786130" cy="3355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313" t="0" r="-270313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20580" y="-120968"/>
            <a:ext cx="2466847" cy="10528935"/>
            <a:chOff x="0" y="0"/>
            <a:chExt cx="786130" cy="3355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313" t="0" r="-270313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06108" y="-120968"/>
            <a:ext cx="2466847" cy="10528935"/>
            <a:chOff x="0" y="0"/>
            <a:chExt cx="786130" cy="335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5"/>
              <a:stretch>
                <a:fillRect l="-271519" t="0" r="-27151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20" y="2884482"/>
            <a:ext cx="600659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Lato Bold"/>
              </a:rPr>
              <a:t>PENGERTIAN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20" y="3620447"/>
            <a:ext cx="6006593" cy="63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8"/>
              </a:lnSpc>
              <a:spcBef>
                <a:spcPct val="0"/>
              </a:spcBef>
            </a:pPr>
            <a:r>
              <a:rPr lang="en-US" sz="3798">
                <a:solidFill>
                  <a:srgbClr val="593C8F"/>
                </a:solidFill>
                <a:latin typeface="League Spartan"/>
              </a:rPr>
              <a:t>PEMROGRAMAN SHELL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215578"/>
            <a:ext cx="6006613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Pemrograman shell adalah proses menulis skrip atau perintah dalam bahasa shell, yang merupakan antarmuka pengguna baris perintah pada sistem operasi Unix dan Unix-like.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9792" y="4320416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MOERAFILES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9792" y="2252109"/>
            <a:ext cx="54797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671810" y="1081600"/>
            <a:ext cx="6094969" cy="3428377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20781" r="0" b="-2078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037" r="0" b="-903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10500" y="0"/>
            <a:ext cx="3086100" cy="10287000"/>
            <a:chOff x="0" y="0"/>
            <a:chExt cx="81280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20" y="1120171"/>
            <a:ext cx="54808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 Bold"/>
              </a:rPr>
              <a:t>APLIKASI /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792" y="2976595"/>
            <a:ext cx="4769516" cy="475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 Bold"/>
              </a:rPr>
              <a:t>Fitur aplikasi / program : 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Cek direktori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Buat direktori Baru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Rename file / direktori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Copy file / direktori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Update sistem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Lihat log program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Lihat daftar script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Buat script baru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Jalankan script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Update script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Poppins"/>
              </a:rPr>
              <a:t>Hapus script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CEK DIREKTORI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20246" y="3398995"/>
            <a:ext cx="9239054" cy="3489010"/>
          </a:xfrm>
          <a:custGeom>
            <a:avLst/>
            <a:gdLst/>
            <a:ahLst/>
            <a:cxnLst/>
            <a:rect r="r" b="b" t="t" l="l"/>
            <a:pathLst>
              <a:path h="3489010" w="9239054">
                <a:moveTo>
                  <a:pt x="0" y="0"/>
                </a:moveTo>
                <a:lnTo>
                  <a:pt x="9239054" y="0"/>
                </a:lnTo>
                <a:lnTo>
                  <a:pt x="9239054" y="3489010"/>
                </a:lnTo>
                <a:lnTo>
                  <a:pt x="0" y="3489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55085"/>
            <a:ext cx="5763082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mengecek keberadaan dan ketersediaan direktori dari path yang dimasukkan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CREATE DIRECTORY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22292" y="3456742"/>
            <a:ext cx="9237008" cy="3373516"/>
          </a:xfrm>
          <a:custGeom>
            <a:avLst/>
            <a:gdLst/>
            <a:ahLst/>
            <a:cxnLst/>
            <a:rect r="r" b="b" t="t" l="l"/>
            <a:pathLst>
              <a:path h="3373516" w="9237008">
                <a:moveTo>
                  <a:pt x="0" y="0"/>
                </a:moveTo>
                <a:lnTo>
                  <a:pt x="9237008" y="0"/>
                </a:lnTo>
                <a:lnTo>
                  <a:pt x="9237008" y="3373516"/>
                </a:lnTo>
                <a:lnTo>
                  <a:pt x="0" y="3373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02735"/>
            <a:ext cx="576308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membuat direktori baru di path yang dimasukkan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1996" y="4080973"/>
            <a:ext cx="9247304" cy="2125054"/>
          </a:xfrm>
          <a:custGeom>
            <a:avLst/>
            <a:gdLst/>
            <a:ahLst/>
            <a:cxnLst/>
            <a:rect r="r" b="b" t="t" l="l"/>
            <a:pathLst>
              <a:path h="2125054" w="9247304">
                <a:moveTo>
                  <a:pt x="0" y="0"/>
                </a:moveTo>
                <a:lnTo>
                  <a:pt x="9247304" y="0"/>
                </a:lnTo>
                <a:lnTo>
                  <a:pt x="9247304" y="2125054"/>
                </a:lnTo>
                <a:lnTo>
                  <a:pt x="0" y="2125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95488"/>
            <a:ext cx="6417963" cy="58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8"/>
              </a:lnSpc>
              <a:spcBef>
                <a:spcPct val="0"/>
              </a:spcBef>
            </a:pPr>
            <a:r>
              <a:rPr lang="en-US" sz="3398">
                <a:solidFill>
                  <a:srgbClr val="FFFFFF"/>
                </a:solidFill>
                <a:latin typeface="League Spartan"/>
              </a:rPr>
              <a:t>RENAME FILE / DIREKTORI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792" y="4102735"/>
            <a:ext cx="576308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mengubah nama dari suatu file ataupun direktori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2251" y="3761537"/>
            <a:ext cx="9247049" cy="2763925"/>
          </a:xfrm>
          <a:custGeom>
            <a:avLst/>
            <a:gdLst/>
            <a:ahLst/>
            <a:cxnLst/>
            <a:rect r="r" b="b" t="t" l="l"/>
            <a:pathLst>
              <a:path h="2763925" w="9247049">
                <a:moveTo>
                  <a:pt x="0" y="0"/>
                </a:moveTo>
                <a:lnTo>
                  <a:pt x="9247049" y="0"/>
                </a:lnTo>
                <a:lnTo>
                  <a:pt x="9247049" y="2763926"/>
                </a:lnTo>
                <a:lnTo>
                  <a:pt x="0" y="2763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COPY FILE / DIREKTORI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02735"/>
            <a:ext cx="5763082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menyalin file ataupun direktori ke path yang dimasukan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10114" y="2526285"/>
            <a:ext cx="9249186" cy="5234430"/>
          </a:xfrm>
          <a:custGeom>
            <a:avLst/>
            <a:gdLst/>
            <a:ahLst/>
            <a:cxnLst/>
            <a:rect r="r" b="b" t="t" l="l"/>
            <a:pathLst>
              <a:path h="5234430" w="9249186">
                <a:moveTo>
                  <a:pt x="0" y="0"/>
                </a:moveTo>
                <a:lnTo>
                  <a:pt x="9249186" y="0"/>
                </a:lnTo>
                <a:lnTo>
                  <a:pt x="9249186" y="5234430"/>
                </a:lnTo>
                <a:lnTo>
                  <a:pt x="0" y="523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UPDATE SISTEM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50385"/>
            <a:ext cx="5763082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mengupdate dan mengupgrade system linux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839443" y="2347643"/>
            <a:ext cx="8419857" cy="5591715"/>
          </a:xfrm>
          <a:custGeom>
            <a:avLst/>
            <a:gdLst/>
            <a:ahLst/>
            <a:cxnLst/>
            <a:rect r="r" b="b" t="t" l="l"/>
            <a:pathLst>
              <a:path h="5591715" w="8419857">
                <a:moveTo>
                  <a:pt x="0" y="0"/>
                </a:moveTo>
                <a:lnTo>
                  <a:pt x="8419857" y="0"/>
                </a:lnTo>
                <a:lnTo>
                  <a:pt x="8419857" y="5591714"/>
                </a:lnTo>
                <a:lnTo>
                  <a:pt x="0" y="559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20" y="1574999"/>
            <a:ext cx="6417963" cy="58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8"/>
              </a:lnSpc>
              <a:spcBef>
                <a:spcPct val="0"/>
              </a:spcBef>
            </a:pPr>
            <a:r>
              <a:rPr lang="en-US" sz="3498">
                <a:solidFill>
                  <a:srgbClr val="FFFFFF"/>
                </a:solidFill>
                <a:latin typeface="League Spartan"/>
              </a:rPr>
              <a:t>LIHAT LOG PROGRAM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FITUR 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499" y="4102735"/>
            <a:ext cx="5716283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</a:rPr>
              <a:t>Fitur ini memungkinkan pengguna untuk melihat log atau riwayat fitur yang sudah di jalankan dalam aplikasi ini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DAGGbQ04c1M</dc:identifier>
  <dcterms:modified xsi:type="dcterms:W3CDTF">2011-08-01T06:04:30Z</dcterms:modified>
  <cp:revision>1</cp:revision>
  <dc:title>SISOP | UAS</dc:title>
</cp:coreProperties>
</file>